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D6520-F2D8-4FF7-8BBA-080DA08E449F}" v="5" dt="2024-03-21T07:26:48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080" y="62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680B2-4AEA-4FDE-9A3E-DF0E831C4893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1DD4B-1327-49F5-8C06-3981630AA30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3212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Hochladen, Verwalten, Signieren und Versenden von Dokumenten online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1DD4B-1327-49F5-8C06-3981630AA30C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893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Unsere Kunden sind vor allem KMU, Startups und Hobbyisten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1DD4B-1327-49F5-8C06-3981630AA30C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0521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11DD4B-1327-49F5-8C06-3981630AA30C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991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C274-754F-A564-7183-37E7B31A5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1CEEC-3326-0690-A95C-D002FC3A9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DA889-1D1A-E361-14FE-F1CEE982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8A161-77A4-0727-45D4-1334BC9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45C62-1BC9-66AF-41A9-33C53147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89951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A224-C39D-EBD8-72E4-EB8034F2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E446C-FAC1-8F02-9470-E4D128203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A636E-3E04-3C90-9E0A-5D5ED1E17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FC57B-AA10-DAF5-5F8D-EDA858F6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49513-8A1C-2CBF-3E12-43C006AF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604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2ED6AC-C131-A3A6-5C44-B2268EBD3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E41D8-1739-FDB1-31C7-3617FB228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7AF1-7E34-F9D4-8B39-FC81052A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DA971-4A10-FC85-5711-FC2D1037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9F749-C41D-5EB9-E19A-CC3A78A8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176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787E-9FD1-2DB8-777E-D6C83270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C692D-8559-8DCB-FA56-EEA0F97CC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19DD5-7BB2-536E-E5BA-D34BE1D23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3A9EB-8F41-C5D0-8E76-DE903847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DFA7-42C6-86DE-0246-52EE70DC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0161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792-79F9-48F4-EB5D-268D9324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9E72F-E098-45FD-D806-8B9FBB113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D6BFE-4840-E8A8-1066-424C82E7A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4E8C-4D99-4FFA-7A06-AF78BE3A1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FFD4-E9ED-8A10-7756-29BB2971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2875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DDF1-E7DB-3B4C-40DC-2CE6E6E0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C48E-1A2A-66EC-EF12-5313D9A15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70282-4C58-D1E3-BB97-9B805F5D0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A41F6-AA84-DA95-6CF3-5E4B77FA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857BF-0031-1A1F-80A4-6195CADCD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73585-59AD-D0B8-1651-9F66647C2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7601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5339-E68D-D0F3-2D01-D6A99E1B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743A6-5120-276C-E888-EE9D32312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614E0-2ADF-7BC5-7D6A-79B912F3B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B9516-42FD-62A0-22D2-333D18BC9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88031-CC7B-36EC-D6F6-875D5B472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ED967F-AF3D-0610-2FAF-CCA20295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8A797-32C7-AD11-03BB-4B277F76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692D7-DE19-4241-E5A0-59CF2A42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8552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1A96-4EA2-2797-BDC8-F988E00C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82C01-C261-0604-D1B1-93C9E8FE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B3D0A-E006-3307-E769-22D5281B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92BC0-4081-7F4B-4D7A-E9D34E18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6542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EF708-31DE-B9C6-6711-AC55A1422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22AD4-9F88-FD1E-A08D-1C393DAC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AEF59-6B35-0D52-CFDE-F6241E2B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2910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FFA9-1B25-3F68-598D-6E681675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37642-74CD-BB52-BF2B-20C596D4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02202-BDD1-BBE9-CBC7-DB375669C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FA908-E261-5422-1458-C27AAA45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3D54B-A3AF-A46F-6526-28E26290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574DC-90C4-F95C-4F00-79D71A9F4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139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1EF3-D4B1-7118-8AA9-DF8C37E6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250DC-5DC8-0A94-7C60-D41CE30F0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91EB3-341C-2702-1436-124004383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4E437-04F9-9A14-10B2-1D4395F3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1BD11-D251-33A0-C405-C2BB287F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902DA-DA97-4B1E-9A36-4CADD0BC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471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A6212-7DE4-CBFF-D228-16A76C0CC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63EE4-9DBB-26AF-983F-B4B8F1B6C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5554-D74A-494E-C46D-6283D2704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DC10FA-B3FB-47E6-8E56-BA213C55F8AC}" type="datetimeFigureOut">
              <a:rPr lang="en-CH" smtClean="0"/>
              <a:t>22/07/2024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4C81-0C90-9235-1936-BE2AF4D18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10EC7-0AA6-5340-7546-3BE1F39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74300-C260-4192-9DBF-FA2F4E56FA08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711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logo with a pen and wings&#10;&#10;Description automatically generated">
            <a:extLst>
              <a:ext uri="{FF2B5EF4-FFF2-40B4-BE49-F238E27FC236}">
                <a16:creationId xmlns:a16="http://schemas.microsoft.com/office/drawing/2014/main" id="{889BE25F-1E2F-9364-6EB6-4E15ED88D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4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80DD-05F4-511F-E94F-A882343C1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F80BA-6041-3FC0-F42E-96A31E87A2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7E0C94DB-37C5-23B5-EAD5-11FD81650E56}"/>
              </a:ext>
            </a:extLst>
          </p:cNvPr>
          <p:cNvSpPr/>
          <p:nvPr/>
        </p:nvSpPr>
        <p:spPr>
          <a:xfrm>
            <a:off x="-1042010" y="-3478700"/>
            <a:ext cx="14161476" cy="1416147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04F36CA3-90C4-91B8-408B-D615ADC73F7E}"/>
              </a:ext>
            </a:extLst>
          </p:cNvPr>
          <p:cNvSpPr/>
          <p:nvPr/>
        </p:nvSpPr>
        <p:spPr>
          <a:xfrm>
            <a:off x="1172308" y="-1531205"/>
            <a:ext cx="9920410" cy="992041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B070E293-94E5-66FA-7AAE-10EEA8B8A68F}"/>
              </a:ext>
            </a:extLst>
          </p:cNvPr>
          <p:cNvSpPr/>
          <p:nvPr/>
        </p:nvSpPr>
        <p:spPr>
          <a:xfrm>
            <a:off x="2954215" y="250702"/>
            <a:ext cx="6356596" cy="635659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6000" b="1" dirty="0"/>
          </a:p>
        </p:txBody>
      </p:sp>
      <p:pic>
        <p:nvPicPr>
          <p:cNvPr id="15" name="Graphic 14" descr="Lights On with solid fill">
            <a:extLst>
              <a:ext uri="{FF2B5EF4-FFF2-40B4-BE49-F238E27FC236}">
                <a16:creationId xmlns:a16="http://schemas.microsoft.com/office/drawing/2014/main" id="{C37C079E-E6AC-4961-0810-757A808E6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0836" y="1600200"/>
            <a:ext cx="1423353" cy="14233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FE13E0-F2F1-B492-861F-4859AC17D839}"/>
              </a:ext>
            </a:extLst>
          </p:cNvPr>
          <p:cNvSpPr txBox="1"/>
          <p:nvPr/>
        </p:nvSpPr>
        <p:spPr>
          <a:xfrm>
            <a:off x="3284220" y="3728818"/>
            <a:ext cx="572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chemeClr val="bg1"/>
                </a:solidFill>
              </a:rPr>
              <a:t>Online Signieren von Dokumenten</a:t>
            </a:r>
            <a:endParaRPr lang="en-CH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D77391-73B0-86E1-EFEA-D3F3F46B2435}"/>
              </a:ext>
            </a:extLst>
          </p:cNvPr>
          <p:cNvSpPr txBox="1"/>
          <p:nvPr/>
        </p:nvSpPr>
        <p:spPr>
          <a:xfrm>
            <a:off x="2980249" y="2834640"/>
            <a:ext cx="6257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6600" b="1" dirty="0">
                <a:solidFill>
                  <a:schemeClr val="bg1"/>
                </a:solidFill>
              </a:rPr>
              <a:t>IDEE</a:t>
            </a:r>
            <a:endParaRPr lang="en-CH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6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39D0-2600-B705-B5DE-99F64FE3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4" name="Content Placeholder 13" descr="Building outline">
            <a:extLst>
              <a:ext uri="{FF2B5EF4-FFF2-40B4-BE49-F238E27FC236}">
                <a16:creationId xmlns:a16="http://schemas.microsoft.com/office/drawing/2014/main" id="{E37B2B40-A74E-56DE-5C35-F7E3B222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05A27055-405E-33CD-73CA-EE830323CF12}"/>
              </a:ext>
            </a:extLst>
          </p:cNvPr>
          <p:cNvSpPr/>
          <p:nvPr/>
        </p:nvSpPr>
        <p:spPr>
          <a:xfrm rot="17483796">
            <a:off x="-1042010" y="-3478700"/>
            <a:ext cx="14161476" cy="1416147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BA8624A3-6BA4-5B36-4192-633BDE7602F7}"/>
              </a:ext>
            </a:extLst>
          </p:cNvPr>
          <p:cNvSpPr/>
          <p:nvPr/>
        </p:nvSpPr>
        <p:spPr>
          <a:xfrm rot="18893906">
            <a:off x="1172308" y="-1531205"/>
            <a:ext cx="9920410" cy="992041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46DE1FD8-0435-F8EF-8AF0-F15347F41044}"/>
              </a:ext>
            </a:extLst>
          </p:cNvPr>
          <p:cNvSpPr/>
          <p:nvPr/>
        </p:nvSpPr>
        <p:spPr>
          <a:xfrm rot="3260590">
            <a:off x="2954215" y="250702"/>
            <a:ext cx="6356596" cy="635659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7" name="Graphic 16" descr="Work from home desk outline">
            <a:extLst>
              <a:ext uri="{FF2B5EF4-FFF2-40B4-BE49-F238E27FC236}">
                <a16:creationId xmlns:a16="http://schemas.microsoft.com/office/drawing/2014/main" id="{9A56C6B3-EF2A-8946-6CE2-10DA323D0E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420836" y="1600200"/>
            <a:ext cx="1423353" cy="14233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2B58B3-A78A-DB7F-BB18-C3504C591616}"/>
              </a:ext>
            </a:extLst>
          </p:cNvPr>
          <p:cNvSpPr txBox="1"/>
          <p:nvPr/>
        </p:nvSpPr>
        <p:spPr>
          <a:xfrm>
            <a:off x="3284220" y="3728818"/>
            <a:ext cx="572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chemeClr val="bg1"/>
                </a:solidFill>
              </a:rPr>
              <a:t>KMU, Startups &amp; Hobbyisten</a:t>
            </a:r>
            <a:endParaRPr lang="en-CH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7CD9BB-2829-D173-587B-133469B69F42}"/>
              </a:ext>
            </a:extLst>
          </p:cNvPr>
          <p:cNvSpPr txBox="1"/>
          <p:nvPr/>
        </p:nvSpPr>
        <p:spPr>
          <a:xfrm>
            <a:off x="2980249" y="2834640"/>
            <a:ext cx="6257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6600" b="1" dirty="0">
                <a:solidFill>
                  <a:schemeClr val="bg1"/>
                </a:solidFill>
              </a:rPr>
              <a:t>Zielgruppe</a:t>
            </a:r>
            <a:endParaRPr lang="en-CH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13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648E-3917-2404-C943-8F3DE0FB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01A1DC-EA57-29BE-B811-508F34417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AC20368B-31D0-F38C-7264-94292D8CE1C6}"/>
              </a:ext>
            </a:extLst>
          </p:cNvPr>
          <p:cNvSpPr/>
          <p:nvPr/>
        </p:nvSpPr>
        <p:spPr>
          <a:xfrm rot="7910474">
            <a:off x="-1042010" y="-3478700"/>
            <a:ext cx="14161476" cy="1416147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7775DCAC-6DDA-633E-9A78-B2E11309CFED}"/>
              </a:ext>
            </a:extLst>
          </p:cNvPr>
          <p:cNvSpPr/>
          <p:nvPr/>
        </p:nvSpPr>
        <p:spPr>
          <a:xfrm rot="17640952">
            <a:off x="1172308" y="-1531205"/>
            <a:ext cx="9920410" cy="992041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D84270D0-F3F3-2266-E386-345915CA94D7}"/>
              </a:ext>
            </a:extLst>
          </p:cNvPr>
          <p:cNvSpPr/>
          <p:nvPr/>
        </p:nvSpPr>
        <p:spPr>
          <a:xfrm rot="4500371">
            <a:off x="2954215" y="250702"/>
            <a:ext cx="6356596" cy="635659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1" name="Graphic 10" descr="Signature outline">
            <a:extLst>
              <a:ext uri="{FF2B5EF4-FFF2-40B4-BE49-F238E27FC236}">
                <a16:creationId xmlns:a16="http://schemas.microsoft.com/office/drawing/2014/main" id="{A4D4B0B4-7ADA-2202-0EFC-E82095AC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20836" y="1600200"/>
            <a:ext cx="1423353" cy="1423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3B91BD-7E0B-104E-AC10-67C86E24DF86}"/>
              </a:ext>
            </a:extLst>
          </p:cNvPr>
          <p:cNvSpPr txBox="1"/>
          <p:nvPr/>
        </p:nvSpPr>
        <p:spPr>
          <a:xfrm>
            <a:off x="3284220" y="3728818"/>
            <a:ext cx="572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chemeClr val="bg1"/>
                </a:solidFill>
              </a:rPr>
              <a:t>Teuer und Komplex</a:t>
            </a:r>
            <a:endParaRPr lang="en-CH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539BEC-1BA1-752B-64D3-DECFDC5398E6}"/>
              </a:ext>
            </a:extLst>
          </p:cNvPr>
          <p:cNvSpPr txBox="1"/>
          <p:nvPr/>
        </p:nvSpPr>
        <p:spPr>
          <a:xfrm>
            <a:off x="2980249" y="2834640"/>
            <a:ext cx="6257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6600" b="1" dirty="0">
                <a:solidFill>
                  <a:schemeClr val="bg1"/>
                </a:solidFill>
              </a:rPr>
              <a:t>Problem</a:t>
            </a:r>
            <a:endParaRPr lang="en-CH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8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E994-FFA0-50C1-1266-3FBC55E1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599115-A4CD-0CBE-ECEB-E83F16E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B7409869-AA37-E7EB-003F-B62ECF72FF8C}"/>
              </a:ext>
            </a:extLst>
          </p:cNvPr>
          <p:cNvSpPr/>
          <p:nvPr/>
        </p:nvSpPr>
        <p:spPr>
          <a:xfrm rot="20180093">
            <a:off x="-1042010" y="-3478700"/>
            <a:ext cx="14161476" cy="1416147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66071370-3F1D-AD1E-B4D5-C9401D551BCD}"/>
              </a:ext>
            </a:extLst>
          </p:cNvPr>
          <p:cNvSpPr/>
          <p:nvPr/>
        </p:nvSpPr>
        <p:spPr>
          <a:xfrm rot="14108950">
            <a:off x="1172308" y="-1531205"/>
            <a:ext cx="9920410" cy="992041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62E442DD-EE43-F82E-4DF3-13671E2DF3E1}"/>
              </a:ext>
            </a:extLst>
          </p:cNvPr>
          <p:cNvSpPr/>
          <p:nvPr/>
        </p:nvSpPr>
        <p:spPr>
          <a:xfrm rot="18985162">
            <a:off x="2954215" y="250702"/>
            <a:ext cx="6356596" cy="635659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1" name="Gráfico 35" descr="Document">
            <a:extLst>
              <a:ext uri="{FF2B5EF4-FFF2-40B4-BE49-F238E27FC236}">
                <a16:creationId xmlns:a16="http://schemas.microsoft.com/office/drawing/2014/main" id="{D8A3655B-8E67-4F60-D9A4-286ED669E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0836" y="1600200"/>
            <a:ext cx="1423353" cy="1423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8EA754-3F4C-E5A4-DCFB-BF1DE10562E7}"/>
              </a:ext>
            </a:extLst>
          </p:cNvPr>
          <p:cNvSpPr txBox="1"/>
          <p:nvPr/>
        </p:nvSpPr>
        <p:spPr>
          <a:xfrm>
            <a:off x="3284220" y="3728818"/>
            <a:ext cx="572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chemeClr val="bg1"/>
                </a:solidFill>
              </a:rPr>
              <a:t>Dokumente Verwalten &amp; Signieren</a:t>
            </a:r>
            <a:endParaRPr lang="en-CH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EA942-8EE6-1BF5-2941-F02F616FAFA4}"/>
              </a:ext>
            </a:extLst>
          </p:cNvPr>
          <p:cNvSpPr txBox="1"/>
          <p:nvPr/>
        </p:nvSpPr>
        <p:spPr>
          <a:xfrm>
            <a:off x="2980249" y="2834640"/>
            <a:ext cx="6257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6600" b="1" dirty="0">
                <a:solidFill>
                  <a:schemeClr val="bg1"/>
                </a:solidFill>
              </a:rPr>
              <a:t>Wie</a:t>
            </a:r>
            <a:endParaRPr lang="en-CH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896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D341-4E9F-CFAF-4FAB-6DF1A575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5806CA-DBC8-404C-FB64-6B8B0D8DB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7B27ABC2-B301-F9C0-AB5D-640AC4EC0017}"/>
              </a:ext>
            </a:extLst>
          </p:cNvPr>
          <p:cNvSpPr/>
          <p:nvPr/>
        </p:nvSpPr>
        <p:spPr>
          <a:xfrm rot="2267329">
            <a:off x="-1042010" y="-3478700"/>
            <a:ext cx="14161476" cy="1416147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19B11773-7429-E2AA-B9BD-A66D7C3F89FD}"/>
              </a:ext>
            </a:extLst>
          </p:cNvPr>
          <p:cNvSpPr/>
          <p:nvPr/>
        </p:nvSpPr>
        <p:spPr>
          <a:xfrm rot="19626794">
            <a:off x="1172308" y="-1531205"/>
            <a:ext cx="9920410" cy="992041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436BAD84-6F4B-2A8C-A1EC-39574F30EEF7}"/>
              </a:ext>
            </a:extLst>
          </p:cNvPr>
          <p:cNvSpPr/>
          <p:nvPr/>
        </p:nvSpPr>
        <p:spPr>
          <a:xfrm rot="3829369">
            <a:off x="2954215" y="250702"/>
            <a:ext cx="6356596" cy="635659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1" name="Graphic 10" descr="Exponential Graph outline">
            <a:extLst>
              <a:ext uri="{FF2B5EF4-FFF2-40B4-BE49-F238E27FC236}">
                <a16:creationId xmlns:a16="http://schemas.microsoft.com/office/drawing/2014/main" id="{91FE2417-6B58-0A7C-B0DB-9938C2873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0836" y="1600200"/>
            <a:ext cx="1423353" cy="1423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C3DF90-A437-F282-AB42-6E67DFDEF613}"/>
              </a:ext>
            </a:extLst>
          </p:cNvPr>
          <p:cNvSpPr txBox="1"/>
          <p:nvPr/>
        </p:nvSpPr>
        <p:spPr>
          <a:xfrm>
            <a:off x="3284220" y="3728818"/>
            <a:ext cx="572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chemeClr val="bg1"/>
                </a:solidFill>
              </a:rPr>
              <a:t>Simplizität, Kosteneffizienz &amp; Signaturlösung</a:t>
            </a:r>
            <a:endParaRPr lang="en-CH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92792-CAC8-DCB5-0C02-F70D1CD93C2A}"/>
              </a:ext>
            </a:extLst>
          </p:cNvPr>
          <p:cNvSpPr txBox="1"/>
          <p:nvPr/>
        </p:nvSpPr>
        <p:spPr>
          <a:xfrm>
            <a:off x="2980249" y="2834640"/>
            <a:ext cx="6257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6600" b="1" dirty="0">
                <a:solidFill>
                  <a:schemeClr val="bg1"/>
                </a:solidFill>
              </a:rPr>
              <a:t>Mehrwert</a:t>
            </a:r>
            <a:endParaRPr lang="en-CH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6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6FDD-EE00-6817-9445-F77BF7AA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5EFA70-FFE0-30F3-053A-6CA93587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47606C08-FB14-CCAE-545E-2DC3CBB1A3B4}"/>
              </a:ext>
            </a:extLst>
          </p:cNvPr>
          <p:cNvSpPr/>
          <p:nvPr/>
        </p:nvSpPr>
        <p:spPr>
          <a:xfrm rot="5245796">
            <a:off x="-1042010" y="-3478700"/>
            <a:ext cx="14161476" cy="1416147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46096403-3C12-C567-B34A-28061D42885C}"/>
              </a:ext>
            </a:extLst>
          </p:cNvPr>
          <p:cNvSpPr/>
          <p:nvPr/>
        </p:nvSpPr>
        <p:spPr>
          <a:xfrm rot="16009900">
            <a:off x="1172308" y="-1531205"/>
            <a:ext cx="9920410" cy="9920410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60023711-0410-815D-94B9-4600EB31F608}"/>
              </a:ext>
            </a:extLst>
          </p:cNvPr>
          <p:cNvSpPr/>
          <p:nvPr/>
        </p:nvSpPr>
        <p:spPr>
          <a:xfrm rot="14249656">
            <a:off x="2954215" y="250702"/>
            <a:ext cx="6356596" cy="6356596"/>
          </a:xfrm>
          <a:prstGeom prst="ellips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13" name="Graphic 12" descr="Credit card outline">
            <a:extLst>
              <a:ext uri="{FF2B5EF4-FFF2-40B4-BE49-F238E27FC236}">
                <a16:creationId xmlns:a16="http://schemas.microsoft.com/office/drawing/2014/main" id="{2418050A-242B-B43B-36D6-2D95A8E1D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0836" y="1600200"/>
            <a:ext cx="1423353" cy="1423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018481-67B3-A00F-12D1-4EC78DDED2AE}"/>
              </a:ext>
            </a:extLst>
          </p:cNvPr>
          <p:cNvSpPr txBox="1"/>
          <p:nvPr/>
        </p:nvSpPr>
        <p:spPr>
          <a:xfrm>
            <a:off x="3284220" y="3728818"/>
            <a:ext cx="572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chemeClr val="bg1"/>
                </a:solidFill>
              </a:rPr>
              <a:t>Pay As </a:t>
            </a:r>
            <a:r>
              <a:rPr lang="de-CH" sz="2400" dirty="0" err="1">
                <a:solidFill>
                  <a:schemeClr val="bg1"/>
                </a:solidFill>
              </a:rPr>
              <a:t>You</a:t>
            </a:r>
            <a:r>
              <a:rPr lang="de-CH" sz="2400" dirty="0">
                <a:solidFill>
                  <a:schemeClr val="bg1"/>
                </a:solidFill>
              </a:rPr>
              <a:t> Go</a:t>
            </a:r>
            <a:endParaRPr lang="en-CH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ECD82-2282-79BE-68B4-FA8F57CB3789}"/>
              </a:ext>
            </a:extLst>
          </p:cNvPr>
          <p:cNvSpPr txBox="1"/>
          <p:nvPr/>
        </p:nvSpPr>
        <p:spPr>
          <a:xfrm>
            <a:off x="2980249" y="2834640"/>
            <a:ext cx="6257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6600" b="1" dirty="0">
                <a:solidFill>
                  <a:schemeClr val="bg1"/>
                </a:solidFill>
              </a:rPr>
              <a:t>Finanzierung</a:t>
            </a:r>
            <a:endParaRPr lang="en-CH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5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Widescreen</PresentationFormat>
  <Paragraphs>17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nobody</dc:creator>
  <cp:lastModifiedBy>nobody</cp:lastModifiedBy>
  <cp:revision>2</cp:revision>
  <dcterms:created xsi:type="dcterms:W3CDTF">2024-03-20T22:45:47Z</dcterms:created>
  <dcterms:modified xsi:type="dcterms:W3CDTF">2024-07-22T21:05:15Z</dcterms:modified>
</cp:coreProperties>
</file>